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2" r:id="rId3"/>
    <p:sldId id="265" r:id="rId4"/>
    <p:sldId id="266" r:id="rId5"/>
    <p:sldId id="267" r:id="rId6"/>
    <p:sldId id="268" r:id="rId7"/>
    <p:sldId id="269" r:id="rId8"/>
    <p:sldId id="279" r:id="rId9"/>
    <p:sldId id="257" r:id="rId10"/>
    <p:sldId id="282" r:id="rId11"/>
    <p:sldId id="270" r:id="rId12"/>
    <p:sldId id="263" r:id="rId13"/>
    <p:sldId id="281" r:id="rId14"/>
    <p:sldId id="280" r:id="rId15"/>
    <p:sldId id="271" r:id="rId16"/>
    <p:sldId id="273" r:id="rId17"/>
    <p:sldId id="274" r:id="rId18"/>
    <p:sldId id="276" r:id="rId19"/>
    <p:sldId id="278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79F0F-B553-424C-8213-23D944B63733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C254-6AF6-47B5-BB56-D820297E7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C254-6AF6-47B5-BB56-D820297E7C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793243-5CD0-496B-B880-CC67AF59467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C042376-CB07-425C-9B1C-3DB3ABAE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hantedlearning.com/geography/flag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Martial </a:t>
            </a:r>
            <a:r>
              <a:rPr lang="en-US" dirty="0"/>
              <a:t>A</a:t>
            </a:r>
            <a:r>
              <a:rPr lang="en-US" dirty="0" smtClean="0"/>
              <a:t>rts </a:t>
            </a:r>
            <a:r>
              <a:rPr lang="en-US" dirty="0"/>
              <a:t>S</a:t>
            </a:r>
            <a:r>
              <a:rPr lang="en-US" dirty="0" smtClean="0"/>
              <a:t>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 descr="E:\100_5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70866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Learning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Tactile</a:t>
            </a:r>
          </a:p>
          <a:p>
            <a:endParaRPr lang="en-US" dirty="0" smtClean="0"/>
          </a:p>
          <a:p>
            <a:r>
              <a:rPr lang="en-US" dirty="0" smtClean="0"/>
              <a:t>Visual</a:t>
            </a:r>
          </a:p>
          <a:p>
            <a:endParaRPr lang="en-US" dirty="0" smtClean="0"/>
          </a:p>
          <a:p>
            <a:r>
              <a:rPr lang="en-US" dirty="0" smtClean="0"/>
              <a:t>Auditory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Learning Phase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E:\100_5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33550"/>
            <a:ext cx="65532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Duties of the Instructor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 Overall operation of school</a:t>
            </a:r>
          </a:p>
          <a:p>
            <a:endParaRPr lang="en-US" dirty="0" smtClean="0"/>
          </a:p>
          <a:p>
            <a:r>
              <a:rPr lang="en-US" dirty="0" smtClean="0"/>
              <a:t>Specializing in fields outside but related to the </a:t>
            </a:r>
            <a:r>
              <a:rPr lang="en-US" smtClean="0"/>
              <a:t>martial arts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Teach a good Solid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Instructor’s Arsenal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of Human Anatomy, Human Psychology, and body language and Expert knowledge of his base art and various other arts.</a:t>
            </a:r>
          </a:p>
          <a:p>
            <a:r>
              <a:rPr lang="en-US" dirty="0" smtClean="0"/>
              <a:t>Knowledge of various weapons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Paper Work….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Grading Tests</a:t>
            </a:r>
          </a:p>
          <a:p>
            <a:r>
              <a:rPr lang="en-US" dirty="0" smtClean="0"/>
              <a:t>Signing Up New Students</a:t>
            </a:r>
          </a:p>
          <a:p>
            <a:r>
              <a:rPr lang="en-US" dirty="0" smtClean="0"/>
              <a:t>Making </a:t>
            </a:r>
            <a:r>
              <a:rPr lang="en-US" dirty="0" err="1" smtClean="0"/>
              <a:t>Reciepts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Teaching Phase</a:t>
            </a:r>
            <a:endParaRPr lang="en-US" sz="3200" dirty="0"/>
          </a:p>
        </p:txBody>
      </p:sp>
      <p:pic>
        <p:nvPicPr>
          <p:cNvPr id="5122" name="Picture 2" descr="E:\100_50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667" y="1295400"/>
            <a:ext cx="6976533" cy="523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What I </a:t>
            </a:r>
            <a:r>
              <a:rPr lang="en-US" sz="3200" dirty="0" smtClean="0"/>
              <a:t>Taught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Taught</a:t>
            </a:r>
            <a:r>
              <a:rPr lang="en-US" dirty="0" smtClean="0"/>
              <a:t> </a:t>
            </a:r>
            <a:r>
              <a:rPr lang="en-US" dirty="0" smtClean="0"/>
              <a:t>Young Children (Ages 4-6)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146" name="Picture 2" descr="E:\100_5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3712307" cy="2286000"/>
          </a:xfrm>
          <a:prstGeom prst="rect">
            <a:avLst/>
          </a:prstGeom>
          <a:noFill/>
        </p:spPr>
      </p:pic>
      <p:pic>
        <p:nvPicPr>
          <p:cNvPr id="6147" name="Picture 3" descr="E:\100_5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71800"/>
            <a:ext cx="4267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What I </a:t>
            </a:r>
            <a:r>
              <a:rPr lang="en-US" sz="3200" dirty="0" smtClean="0"/>
              <a:t>Taught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Taught Older </a:t>
            </a:r>
            <a:r>
              <a:rPr lang="en-US" dirty="0" smtClean="0"/>
              <a:t>Children (Ages 7-13)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170" name="Picture 2" descr="E:\100_5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781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What I </a:t>
            </a:r>
            <a:r>
              <a:rPr lang="en-US" sz="3200" dirty="0" smtClean="0"/>
              <a:t>Taught </a:t>
            </a:r>
            <a:r>
              <a:rPr lang="en-US" sz="3200" dirty="0" smtClean="0"/>
              <a:t>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r>
              <a:rPr lang="en-US" dirty="0" smtClean="0"/>
              <a:t>Taught  </a:t>
            </a:r>
            <a:r>
              <a:rPr lang="en-US" dirty="0" smtClean="0"/>
              <a:t>Adults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E:\100_5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My Plans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309840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24578" name="Picture 2" descr="http://www.oklahomafilm.org/photos/Killer%20Inside%20Me%204/slides/3A%20Empty%20building,%20Eufaula%20and%20Porter%20Norman,%20OK.%20Sept.%2008%20029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My Presentation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2050" name="Picture 2" descr="E:\100_5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Any Questions?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Very Brief History</a:t>
            </a:r>
            <a:br>
              <a:rPr lang="en-US" sz="3200" dirty="0" smtClean="0"/>
            </a:br>
            <a:r>
              <a:rPr lang="en-US" sz="3200" dirty="0" smtClean="0"/>
              <a:t>South Korea</a:t>
            </a:r>
            <a:endParaRPr lang="en-US" sz="3200" dirty="0"/>
          </a:p>
        </p:txBody>
      </p:sp>
      <p:pic>
        <p:nvPicPr>
          <p:cNvPr id="4" name="Content Placeholder 3" descr="South Korean Flag">
            <a:hlinkClick r:id="rId3" tgtFrame="_top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9812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Jea</a:t>
            </a:r>
            <a:r>
              <a:rPr lang="en-US" sz="3200" dirty="0" smtClean="0"/>
              <a:t> </a:t>
            </a:r>
            <a:r>
              <a:rPr lang="en-US" sz="3200" dirty="0" err="1" smtClean="0"/>
              <a:t>Chul</a:t>
            </a:r>
            <a:r>
              <a:rPr lang="en-US" sz="3200" dirty="0" smtClean="0"/>
              <a:t> Shin</a:t>
            </a:r>
            <a:endParaRPr lang="en-US" sz="3200" dirty="0"/>
          </a:p>
        </p:txBody>
      </p:sp>
      <p:pic>
        <p:nvPicPr>
          <p:cNvPr id="4" name="Content Placeholder 3" descr="http://www.tangsoodo-menzelen.de/images/Jae_Chul_Shin_Grandmaster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2095500"/>
            <a:ext cx="24511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Scott </a:t>
            </a:r>
            <a:r>
              <a:rPr lang="en-US" sz="3200" dirty="0" err="1" smtClean="0"/>
              <a:t>Homshek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http://rvtsda.com/WarriorsPath/Photos/Photos-WP-SS-PGH-2007/WP-SS-2007-Pitt_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69777"/>
            <a:ext cx="3276600" cy="4621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Phases Throughout Project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</a:p>
          <a:p>
            <a:endParaRPr lang="en-US" dirty="0" smtClean="0"/>
          </a:p>
          <a:p>
            <a:r>
              <a:rPr lang="en-US" dirty="0" smtClean="0"/>
              <a:t>Learn</a:t>
            </a:r>
          </a:p>
          <a:p>
            <a:endParaRPr lang="en-US" dirty="0" smtClean="0"/>
          </a:p>
          <a:p>
            <a:r>
              <a:rPr lang="en-US" dirty="0" smtClean="0"/>
              <a:t>Teach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Observing Phase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E:\100_5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239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What Did I Observe?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position in the room</a:t>
            </a:r>
          </a:p>
          <a:p>
            <a:r>
              <a:rPr lang="en-US" dirty="0" smtClean="0"/>
              <a:t>How to best utilize extra instructors and equipment</a:t>
            </a:r>
          </a:p>
          <a:p>
            <a:r>
              <a:rPr lang="en-US" dirty="0" smtClean="0"/>
              <a:t>How to handle special students/cases</a:t>
            </a:r>
          </a:p>
          <a:p>
            <a:r>
              <a:rPr lang="en-US" dirty="0" smtClean="0"/>
              <a:t>Various teaching methods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 method of teaching.</a:t>
            </a:r>
          </a:p>
          <a:p>
            <a:endParaRPr lang="en-US" dirty="0"/>
          </a:p>
          <a:p>
            <a:r>
              <a:rPr lang="en-US" dirty="0" smtClean="0"/>
              <a:t>The Serious method of teaching.</a:t>
            </a:r>
          </a:p>
          <a:p>
            <a:endParaRPr lang="en-US" dirty="0"/>
          </a:p>
          <a:p>
            <a:r>
              <a:rPr lang="en-US" dirty="0" smtClean="0"/>
              <a:t>The Questioning method of teaching.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296</TotalTime>
  <Words>193</Words>
  <Application>Microsoft Office PowerPoint</Application>
  <PresentationFormat>On-screen Show (4:3)</PresentationFormat>
  <Paragraphs>85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 Martial Arts School</vt:lpstr>
      <vt:lpstr>My Presentation</vt:lpstr>
      <vt:lpstr>Very Brief History South Korea</vt:lpstr>
      <vt:lpstr>Jea Chul Shin</vt:lpstr>
      <vt:lpstr>Scott Homshek</vt:lpstr>
      <vt:lpstr>Phases Throughout Project</vt:lpstr>
      <vt:lpstr>Observing Phase</vt:lpstr>
      <vt:lpstr>What Did I Observe?</vt:lpstr>
      <vt:lpstr>Teaching Methods</vt:lpstr>
      <vt:lpstr>Learning Types</vt:lpstr>
      <vt:lpstr>Learning Phase</vt:lpstr>
      <vt:lpstr>Duties of the Instructor</vt:lpstr>
      <vt:lpstr>Instructor’s Arsenal</vt:lpstr>
      <vt:lpstr>Paper Work….</vt:lpstr>
      <vt:lpstr>Teaching Phase</vt:lpstr>
      <vt:lpstr>What I Taught</vt:lpstr>
      <vt:lpstr>What I Taught continued</vt:lpstr>
      <vt:lpstr>What I Taught Continued</vt:lpstr>
      <vt:lpstr>My Plans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Martial Arts School</dc:title>
  <dc:creator>carissa</dc:creator>
  <cp:lastModifiedBy>carissa</cp:lastModifiedBy>
  <cp:revision>25</cp:revision>
  <dcterms:created xsi:type="dcterms:W3CDTF">2010-04-13T23:38:05Z</dcterms:created>
  <dcterms:modified xsi:type="dcterms:W3CDTF">2010-04-19T04:01:20Z</dcterms:modified>
</cp:coreProperties>
</file>